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4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9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32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9922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99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1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88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7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9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1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8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5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6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9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2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7840B0-D49E-43CD-A9C4-3D53C8B910B6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9F808-D626-45DB-9A8F-CB03D08479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01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Future Basketball Player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Dedrick</a:t>
            </a:r>
            <a:r>
              <a:rPr lang="en-US" dirty="0" smtClean="0"/>
              <a:t> Adams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6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NBA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Athletes and sports competitors complete in sports events as part of a team or alone.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75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Virginia Career VIEW, a NBA Player performs the following duties and responsibilities: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Plays sports games.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Exercise and practices.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part of a team.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70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Virginia Career VIEW, a NBA Player works under these conditions: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practice outdoors for many sports.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practice indoors.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Athletes compete in many places.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3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Education/Training/Skills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According to Virginia Career VIEW, and Career Zone, a NBA Player will need the following Educations, Training, Skills: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Professional Athletes have a </a:t>
            </a:r>
            <a:r>
              <a:rPr lang="en-US" dirty="0" err="1" smtClean="0"/>
              <a:t>bathelor’s</a:t>
            </a:r>
            <a:r>
              <a:rPr lang="en-US" dirty="0" smtClean="0"/>
              <a:t> degree.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Few professional athletes are recruited.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must at least a high school </a:t>
            </a:r>
            <a:r>
              <a:rPr lang="en-US" dirty="0" err="1" smtClean="0"/>
              <a:t>dimploma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Active Listening.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Speaking.</a:t>
            </a:r>
          </a:p>
          <a:p>
            <a:pPr marL="514350" indent="-514350">
              <a:buFont typeface="+mj-lt"/>
              <a:buAutoNum type="arabicPeriod"/>
            </a:pPr>
            <a:endParaRPr lang="en-US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9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2014, the average annual wage in California was $120,920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47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157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 Future Basketball Player</vt:lpstr>
      <vt:lpstr>NBA Player</vt:lpstr>
      <vt:lpstr>Duties and Responsibilities</vt:lpstr>
      <vt:lpstr>Working Conditions</vt:lpstr>
      <vt:lpstr>Education/Training/Skills</vt:lpstr>
      <vt:lpstr>                           EARNINGS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Future Basketball Player</dc:title>
  <dc:creator>FairleyES Student</dc:creator>
  <cp:lastModifiedBy>FairleyES Student</cp:lastModifiedBy>
  <cp:revision>6</cp:revision>
  <dcterms:created xsi:type="dcterms:W3CDTF">2016-01-15T15:04:57Z</dcterms:created>
  <dcterms:modified xsi:type="dcterms:W3CDTF">2016-03-04T15:35:09Z</dcterms:modified>
</cp:coreProperties>
</file>