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4" r:id="rId1"/>
  </p:sldMasterIdLst>
  <p:sldIdLst>
    <p:sldId id="256" r:id="rId2"/>
    <p:sldId id="264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67F0-B1E0-440A-AD4B-C119EDE1209C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916E-93A5-4B14-AC74-97CF4DD10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139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67F0-B1E0-440A-AD4B-C119EDE1209C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916E-93A5-4B14-AC74-97CF4DD10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592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67F0-B1E0-440A-AD4B-C119EDE1209C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916E-93A5-4B14-AC74-97CF4DD1020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4716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67F0-B1E0-440A-AD4B-C119EDE1209C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916E-93A5-4B14-AC74-97CF4DD10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17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67F0-B1E0-440A-AD4B-C119EDE1209C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916E-93A5-4B14-AC74-97CF4DD1020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9375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67F0-B1E0-440A-AD4B-C119EDE1209C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916E-93A5-4B14-AC74-97CF4DD10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84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67F0-B1E0-440A-AD4B-C119EDE1209C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916E-93A5-4B14-AC74-97CF4DD10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097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67F0-B1E0-440A-AD4B-C119EDE1209C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916E-93A5-4B14-AC74-97CF4DD10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5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67F0-B1E0-440A-AD4B-C119EDE1209C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916E-93A5-4B14-AC74-97CF4DD10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244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67F0-B1E0-440A-AD4B-C119EDE1209C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916E-93A5-4B14-AC74-97CF4DD10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17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67F0-B1E0-440A-AD4B-C119EDE1209C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916E-93A5-4B14-AC74-97CF4DD10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27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67F0-B1E0-440A-AD4B-C119EDE1209C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916E-93A5-4B14-AC74-97CF4DD10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41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67F0-B1E0-440A-AD4B-C119EDE1209C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916E-93A5-4B14-AC74-97CF4DD10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6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67F0-B1E0-440A-AD4B-C119EDE1209C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916E-93A5-4B14-AC74-97CF4DD10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67F0-B1E0-440A-AD4B-C119EDE1209C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916E-93A5-4B14-AC74-97CF4DD10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283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67F0-B1E0-440A-AD4B-C119EDE1209C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916E-93A5-4B14-AC74-97CF4DD10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44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467F0-B1E0-440A-AD4B-C119EDE1209C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9C9916E-93A5-4B14-AC74-97CF4DD10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376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  <p:sldLayoutId id="2147483916" r:id="rId12"/>
    <p:sldLayoutId id="2147483917" r:id="rId13"/>
    <p:sldLayoutId id="2147483918" r:id="rId14"/>
    <p:sldLayoutId id="2147483919" r:id="rId15"/>
    <p:sldLayoutId id="214748392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accent4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Future Firefighter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/>
          <a:p>
            <a:r>
              <a:rPr lang="en-US" dirty="0" smtClean="0"/>
              <a:t>Jahiem Melton</a:t>
            </a:r>
            <a:endParaRPr lang="en-US" dirty="0"/>
          </a:p>
        </p:txBody>
      </p:sp>
      <p:pic>
        <p:nvPicPr>
          <p:cNvPr id="1026" name="Picture 2" descr="Image result for firefighter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081" y="4109441"/>
            <a:ext cx="3954505" cy="2684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s://encrypted-tbn2.gstatic.com/images?q=tbn:ANd9GcTsxtZs0yYxGujJUK5QY_4WcgIfDWj9kg1dg5nTl51StY5aLQv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670" y="0"/>
            <a:ext cx="5502876" cy="318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86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FIREFIGHTER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Firefighters work to prevent fires and save people’s lives and property when fires do happen . Putting out a fire takes teamwork.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40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accent4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Duties &amp;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</a:t>
            </a:r>
            <a:r>
              <a:rPr lang="en-US" i="1" dirty="0" smtClean="0"/>
              <a:t>Virginia Career </a:t>
            </a:r>
            <a:r>
              <a:rPr lang="en-US" dirty="0" smtClean="0"/>
              <a:t>View , an Firefighter performs the following duties and responsibilities: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Firefighters respond to fire alarms and other emergency calls.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drive and operate firefighting vehicles and equipment.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set up and climb ladders to rescues people up high.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Firefighters give first aid , CPR to people who may be injured.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keep firefighting equipment ,vehicle ,fire hydrants ,  and the fire station in good working order.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http://cdn.scrapbook.com/products/source/SBC_pw-hf-ff-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8191" y="4920532"/>
            <a:ext cx="2902068" cy="2040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398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FF0000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CONDITIONS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According to</a:t>
            </a:r>
            <a:r>
              <a:rPr lang="en-US" i="1" dirty="0" smtClean="0"/>
              <a:t> Virginia Career View , </a:t>
            </a:r>
            <a:r>
              <a:rPr lang="en-US" dirty="0" smtClean="0"/>
              <a:t>an Firefighter works under the following conditions: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Firefighters sometimes work shifts of  24 hours including weekends and holidays.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Many Firefighters work more than 50 hours a week.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Firefighting is a job that can be dangerous.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 descr="Image result for firefighter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9942" y="3729080"/>
            <a:ext cx="224790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244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and Training/Skills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354" y="1534514"/>
            <a:ext cx="8596668" cy="3880773"/>
          </a:xfrm>
        </p:spPr>
        <p:txBody>
          <a:bodyPr/>
          <a:lstStyle/>
          <a:p>
            <a:r>
              <a:rPr lang="en-US" dirty="0" smtClean="0"/>
              <a:t>According to </a:t>
            </a:r>
            <a:r>
              <a:rPr lang="en-US" i="1" dirty="0" smtClean="0"/>
              <a:t>Virginia Career View , and Career Zone</a:t>
            </a:r>
            <a:r>
              <a:rPr lang="en-US" dirty="0" smtClean="0"/>
              <a:t> , an Firefighter will need the following education , training , and /or skills.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Most Firefighters attend some collages , and many have at least an Associate’s Degree.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There are special tests required to be a firefighter physical and fire safety.</a:t>
            </a:r>
            <a:endParaRPr lang="en-US" dirty="0"/>
          </a:p>
        </p:txBody>
      </p:sp>
      <p:pic>
        <p:nvPicPr>
          <p:cNvPr id="5122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5606" y="3790436"/>
            <a:ext cx="3657043" cy="2700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171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Earnings (Wages)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631" y="2177065"/>
            <a:ext cx="8596668" cy="3880773"/>
          </a:xfrm>
        </p:spPr>
        <p:txBody>
          <a:bodyPr/>
          <a:lstStyle/>
          <a:p>
            <a:r>
              <a:rPr lang="en-US" dirty="0" smtClean="0"/>
              <a:t>According to </a:t>
            </a:r>
            <a:r>
              <a:rPr lang="en-US" i="1" dirty="0" smtClean="0"/>
              <a:t>Career Zone </a:t>
            </a:r>
            <a:r>
              <a:rPr lang="en-US" dirty="0" smtClean="0"/>
              <a:t>an firefighter will earn , on average,$ </a:t>
            </a:r>
            <a:r>
              <a:rPr lang="en-US" dirty="0" smtClean="0"/>
              <a:t>713,630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50" name="Picture 2" descr="Image result for pictures of mon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417" y="2636108"/>
            <a:ext cx="7469329" cy="3892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874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My career makes the world a better place by putting out fires and saving people lives.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Yes , because I want to help my community and save people and their belongs.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When you grow up kids would be looking up to you as a role model.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When we have career day I can go outside and see the Fire Trucks.</a:t>
            </a:r>
            <a:endParaRPr lang="en-US" dirty="0"/>
          </a:p>
        </p:txBody>
      </p:sp>
      <p:pic>
        <p:nvPicPr>
          <p:cNvPr id="3074" name="Picture 2" descr="Image result for images of firefight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64" y="4785989"/>
            <a:ext cx="3324744" cy="1922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611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‘ Firefighter.’ </a:t>
            </a:r>
            <a:r>
              <a:rPr lang="en-US" i="1" dirty="0" smtClean="0"/>
              <a:t>Virginia Career View. </a:t>
            </a:r>
            <a:r>
              <a:rPr lang="en-US" dirty="0" smtClean="0"/>
              <a:t>Virginia Career View. 11 DEC 2015. </a:t>
            </a:r>
          </a:p>
          <a:p>
            <a:pPr marL="0" indent="0">
              <a:buNone/>
            </a:pPr>
            <a:r>
              <a:rPr lang="en-US" dirty="0" smtClean="0"/>
              <a:t>http:// vacareervieww.org/k5/check-it/kids-search/</a:t>
            </a:r>
            <a:r>
              <a:rPr lang="en-US" dirty="0" err="1" smtClean="0"/>
              <a:t>occupation.cfm?id</a:t>
            </a:r>
            <a:r>
              <a:rPr lang="en-US" dirty="0" smtClean="0"/>
              <a:t>=50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Image result for images of firefight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862" y="3824935"/>
            <a:ext cx="4133460" cy="252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12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192</TotalTime>
  <Words>316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A Future Firefighter</vt:lpstr>
      <vt:lpstr>FIREFIGHTER</vt:lpstr>
      <vt:lpstr>Duties &amp; Responsibilities</vt:lpstr>
      <vt:lpstr>WORKING CONDITIONS</vt:lpstr>
      <vt:lpstr>Education and Training/Skills</vt:lpstr>
      <vt:lpstr>Earnings (Wages)</vt:lpstr>
      <vt:lpstr>CONCLUSION</vt:lpstr>
      <vt:lpstr>SOURCES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Future Firefighter</dc:title>
  <dc:creator>FairleyES Student</dc:creator>
  <cp:lastModifiedBy>FairleyES Student</cp:lastModifiedBy>
  <cp:revision>23</cp:revision>
  <dcterms:created xsi:type="dcterms:W3CDTF">2016-01-15T15:59:51Z</dcterms:created>
  <dcterms:modified xsi:type="dcterms:W3CDTF">2016-02-26T20:39:04Z</dcterms:modified>
</cp:coreProperties>
</file>