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sldIdLst>
    <p:sldId id="256" r:id="rId2"/>
    <p:sldId id="257" r:id="rId3"/>
    <p:sldId id="258" r:id="rId4"/>
    <p:sldId id="260" r:id="rId5"/>
    <p:sldId id="261" r:id="rId6"/>
    <p:sldId id="262" r:id="rId7"/>
    <p:sldId id="263" r:id="rId8"/>
    <p:sldId id="264"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1CE38F80-42FF-452E-81B7-999DDE3E1927}">
          <p14:sldIdLst>
            <p14:sldId id="256"/>
            <p14:sldId id="257"/>
            <p14:sldId id="258"/>
            <p14:sldId id="260"/>
            <p14:sldId id="261"/>
          </p14:sldIdLst>
        </p14:section>
        <p14:section name="Untitled Section" id="{1C90494D-5C08-489E-832A-7A31A6CE54BF}">
          <p14:sldIdLst>
            <p14:sldId id="262"/>
            <p14:sldId id="263"/>
            <p14:sldId id="264"/>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844A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22" d="100"/>
          <a:sy n="122" d="100"/>
        </p:scale>
        <p:origin x="96" y="23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BCAA238-4EDD-49F1-A38E-E2810A934799}" type="datetimeFigureOut">
              <a:rPr lang="en-US" smtClean="0"/>
              <a:t>2/26/2016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08F026-C961-4451-A545-F2101DFD2C26}" type="slidenum">
              <a:rPr lang="en-US" smtClean="0"/>
              <a:t>‹#›</a:t>
            </a:fld>
            <a:endParaRPr lang="en-US"/>
          </a:p>
        </p:txBody>
      </p:sp>
    </p:spTree>
    <p:extLst>
      <p:ext uri="{BB962C8B-B14F-4D97-AF65-F5344CB8AC3E}">
        <p14:creationId xmlns:p14="http://schemas.microsoft.com/office/powerpoint/2010/main" val="37136165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BCAA238-4EDD-49F1-A38E-E2810A934799}" type="datetimeFigureOut">
              <a:rPr lang="en-US" smtClean="0"/>
              <a:t>2/26/2016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08F026-C961-4451-A545-F2101DFD2C26}" type="slidenum">
              <a:rPr lang="en-US" smtClean="0"/>
              <a:t>‹#›</a:t>
            </a:fld>
            <a:endParaRPr lang="en-US"/>
          </a:p>
        </p:txBody>
      </p:sp>
    </p:spTree>
    <p:extLst>
      <p:ext uri="{BB962C8B-B14F-4D97-AF65-F5344CB8AC3E}">
        <p14:creationId xmlns:p14="http://schemas.microsoft.com/office/powerpoint/2010/main" val="13569944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BCAA238-4EDD-49F1-A38E-E2810A934799}" type="datetimeFigureOut">
              <a:rPr lang="en-US" smtClean="0"/>
              <a:t>2/26/2016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08F026-C961-4451-A545-F2101DFD2C26}" type="slidenum">
              <a:rPr lang="en-US" smtClean="0"/>
              <a:t>‹#›</a:t>
            </a:fld>
            <a:endParaRPr lang="en-US"/>
          </a:p>
        </p:txBody>
      </p:sp>
    </p:spTree>
    <p:extLst>
      <p:ext uri="{BB962C8B-B14F-4D97-AF65-F5344CB8AC3E}">
        <p14:creationId xmlns:p14="http://schemas.microsoft.com/office/powerpoint/2010/main" val="348475235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smtClean="0"/>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smtClean="0"/>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BCAA238-4EDD-49F1-A38E-E2810A934799}" type="datetimeFigureOut">
              <a:rPr lang="en-US" smtClean="0"/>
              <a:t>2/26/2016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08F026-C961-4451-A545-F2101DFD2C26}" type="slidenum">
              <a:rPr lang="en-US" smtClean="0"/>
              <a:t>‹#›</a:t>
            </a:fld>
            <a:endParaRPr lang="en-US"/>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61452787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BCAA238-4EDD-49F1-A38E-E2810A934799}" type="datetimeFigureOut">
              <a:rPr lang="en-US" smtClean="0"/>
              <a:t>2/26/2016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08F026-C961-4451-A545-F2101DFD2C26}" type="slidenum">
              <a:rPr lang="en-US" smtClean="0"/>
              <a:t>‹#›</a:t>
            </a:fld>
            <a:endParaRPr lang="en-US"/>
          </a:p>
        </p:txBody>
      </p:sp>
    </p:spTree>
    <p:extLst>
      <p:ext uri="{BB962C8B-B14F-4D97-AF65-F5344CB8AC3E}">
        <p14:creationId xmlns:p14="http://schemas.microsoft.com/office/powerpoint/2010/main" val="110909181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5BCAA238-4EDD-49F1-A38E-E2810A934799}" type="datetimeFigureOut">
              <a:rPr lang="en-US" smtClean="0"/>
              <a:t>2/26/2016</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08F026-C961-4451-A545-F2101DFD2C26}" type="slidenum">
              <a:rPr lang="en-US" smtClean="0"/>
              <a:t>‹#›</a:t>
            </a:fld>
            <a:endParaRPr lang="en-US"/>
          </a:p>
        </p:txBody>
      </p:sp>
    </p:spTree>
    <p:extLst>
      <p:ext uri="{BB962C8B-B14F-4D97-AF65-F5344CB8AC3E}">
        <p14:creationId xmlns:p14="http://schemas.microsoft.com/office/powerpoint/2010/main" val="413982616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5BCAA238-4EDD-49F1-A38E-E2810A934799}" type="datetimeFigureOut">
              <a:rPr lang="en-US" smtClean="0"/>
              <a:t>2/26/2016</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08F026-C961-4451-A545-F2101DFD2C26}" type="slidenum">
              <a:rPr lang="en-US" smtClean="0"/>
              <a:t>‹#›</a:t>
            </a:fld>
            <a:endParaRPr lang="en-US"/>
          </a:p>
        </p:txBody>
      </p:sp>
    </p:spTree>
    <p:extLst>
      <p:ext uri="{BB962C8B-B14F-4D97-AF65-F5344CB8AC3E}">
        <p14:creationId xmlns:p14="http://schemas.microsoft.com/office/powerpoint/2010/main" val="197132762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BCAA238-4EDD-49F1-A38E-E2810A934799}" type="datetimeFigureOut">
              <a:rPr lang="en-US" smtClean="0"/>
              <a:t>2/26/2016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08F026-C961-4451-A545-F2101DFD2C26}" type="slidenum">
              <a:rPr lang="en-US" smtClean="0"/>
              <a:t>‹#›</a:t>
            </a:fld>
            <a:endParaRPr lang="en-US"/>
          </a:p>
        </p:txBody>
      </p:sp>
    </p:spTree>
    <p:extLst>
      <p:ext uri="{BB962C8B-B14F-4D97-AF65-F5344CB8AC3E}">
        <p14:creationId xmlns:p14="http://schemas.microsoft.com/office/powerpoint/2010/main" val="31721363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BCAA238-4EDD-49F1-A38E-E2810A934799}" type="datetimeFigureOut">
              <a:rPr lang="en-US" smtClean="0"/>
              <a:t>2/26/2016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08F026-C961-4451-A545-F2101DFD2C26}" type="slidenum">
              <a:rPr lang="en-US" smtClean="0"/>
              <a:t>‹#›</a:t>
            </a:fld>
            <a:endParaRPr lang="en-US"/>
          </a:p>
        </p:txBody>
      </p:sp>
    </p:spTree>
    <p:extLst>
      <p:ext uri="{BB962C8B-B14F-4D97-AF65-F5344CB8AC3E}">
        <p14:creationId xmlns:p14="http://schemas.microsoft.com/office/powerpoint/2010/main" val="35072155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p>
            <a:fld id="{5BCAA238-4EDD-49F1-A38E-E2810A934799}" type="datetimeFigureOut">
              <a:rPr lang="en-US" smtClean="0"/>
              <a:t>2/26/2016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08F026-C961-4451-A545-F2101DFD2C26}" type="slidenum">
              <a:rPr lang="en-US" smtClean="0"/>
              <a:t>‹#›</a:t>
            </a:fld>
            <a:endParaRPr lang="en-US"/>
          </a:p>
        </p:txBody>
      </p:sp>
    </p:spTree>
    <p:extLst>
      <p:ext uri="{BB962C8B-B14F-4D97-AF65-F5344CB8AC3E}">
        <p14:creationId xmlns:p14="http://schemas.microsoft.com/office/powerpoint/2010/main" val="14544903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BCAA238-4EDD-49F1-A38E-E2810A934799}" type="datetimeFigureOut">
              <a:rPr lang="en-US" smtClean="0"/>
              <a:t>2/26/2016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08F026-C961-4451-A545-F2101DFD2C26}" type="slidenum">
              <a:rPr lang="en-US" smtClean="0"/>
              <a:t>‹#›</a:t>
            </a:fld>
            <a:endParaRPr lang="en-US"/>
          </a:p>
        </p:txBody>
      </p:sp>
    </p:spTree>
    <p:extLst>
      <p:ext uri="{BB962C8B-B14F-4D97-AF65-F5344CB8AC3E}">
        <p14:creationId xmlns:p14="http://schemas.microsoft.com/office/powerpoint/2010/main" val="24233050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BCAA238-4EDD-49F1-A38E-E2810A934799}" type="datetimeFigureOut">
              <a:rPr lang="en-US" smtClean="0"/>
              <a:t>2/26/2016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08F026-C961-4451-A545-F2101DFD2C26}" type="slidenum">
              <a:rPr lang="en-US" smtClean="0"/>
              <a:t>‹#›</a:t>
            </a:fld>
            <a:endParaRPr lang="en-US"/>
          </a:p>
        </p:txBody>
      </p:sp>
    </p:spTree>
    <p:extLst>
      <p:ext uri="{BB962C8B-B14F-4D97-AF65-F5344CB8AC3E}">
        <p14:creationId xmlns:p14="http://schemas.microsoft.com/office/powerpoint/2010/main" val="31819239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BCAA238-4EDD-49F1-A38E-E2810A934799}" type="datetimeFigureOut">
              <a:rPr lang="en-US" smtClean="0"/>
              <a:t>2/26/2016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508F026-C961-4451-A545-F2101DFD2C26}" type="slidenum">
              <a:rPr lang="en-US" smtClean="0"/>
              <a:t>‹#›</a:t>
            </a:fld>
            <a:endParaRPr lang="en-US"/>
          </a:p>
        </p:txBody>
      </p:sp>
    </p:spTree>
    <p:extLst>
      <p:ext uri="{BB962C8B-B14F-4D97-AF65-F5344CB8AC3E}">
        <p14:creationId xmlns:p14="http://schemas.microsoft.com/office/powerpoint/2010/main" val="39460256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5BCAA238-4EDD-49F1-A38E-E2810A934799}" type="datetimeFigureOut">
              <a:rPr lang="en-US" smtClean="0"/>
              <a:t>2/26/2016</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3508F026-C961-4451-A545-F2101DFD2C26}" type="slidenum">
              <a:rPr lang="en-US" smtClean="0"/>
              <a:t>‹#›</a:t>
            </a:fld>
            <a:endParaRPr lang="en-US"/>
          </a:p>
        </p:txBody>
      </p:sp>
    </p:spTree>
    <p:extLst>
      <p:ext uri="{BB962C8B-B14F-4D97-AF65-F5344CB8AC3E}">
        <p14:creationId xmlns:p14="http://schemas.microsoft.com/office/powerpoint/2010/main" val="25727693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5BCAA238-4EDD-49F1-A38E-E2810A934799}" type="datetimeFigureOut">
              <a:rPr lang="en-US" smtClean="0"/>
              <a:t>2/26/2016</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3508F026-C961-4451-A545-F2101DFD2C26}" type="slidenum">
              <a:rPr lang="en-US" smtClean="0"/>
              <a:t>‹#›</a:t>
            </a:fld>
            <a:endParaRPr lang="en-US"/>
          </a:p>
        </p:txBody>
      </p:sp>
    </p:spTree>
    <p:extLst>
      <p:ext uri="{BB962C8B-B14F-4D97-AF65-F5344CB8AC3E}">
        <p14:creationId xmlns:p14="http://schemas.microsoft.com/office/powerpoint/2010/main" val="24793798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p:txBody>
          <a:bodyPr/>
          <a:lstStyle/>
          <a:p>
            <a:fld id="{5BCAA238-4EDD-49F1-A38E-E2810A934799}" type="datetimeFigureOut">
              <a:rPr lang="en-US" smtClean="0"/>
              <a:t>2/26/2016</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3508F026-C961-4451-A545-F2101DFD2C26}" type="slidenum">
              <a:rPr lang="en-US" smtClean="0"/>
              <a:t>‹#›</a:t>
            </a:fld>
            <a:endParaRPr lang="en-US"/>
          </a:p>
        </p:txBody>
      </p:sp>
    </p:spTree>
    <p:extLst>
      <p:ext uri="{BB962C8B-B14F-4D97-AF65-F5344CB8AC3E}">
        <p14:creationId xmlns:p14="http://schemas.microsoft.com/office/powerpoint/2010/main" val="29493071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BCAA238-4EDD-49F1-A38E-E2810A934799}" type="datetimeFigureOut">
              <a:rPr lang="en-US" smtClean="0"/>
              <a:t>2/26/2016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08F026-C961-4451-A545-F2101DFD2C26}" type="slidenum">
              <a:rPr lang="en-US" smtClean="0"/>
              <a:t>‹#›</a:t>
            </a:fld>
            <a:endParaRPr lang="en-US"/>
          </a:p>
        </p:txBody>
      </p:sp>
    </p:spTree>
    <p:extLst>
      <p:ext uri="{BB962C8B-B14F-4D97-AF65-F5344CB8AC3E}">
        <p14:creationId xmlns:p14="http://schemas.microsoft.com/office/powerpoint/2010/main" val="32915523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5BCAA238-4EDD-49F1-A38E-E2810A934799}" type="datetimeFigureOut">
              <a:rPr lang="en-US" smtClean="0"/>
              <a:t>2/26/2016</a:t>
            </a:fld>
            <a:endParaRPr lang="en-US"/>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3508F026-C961-4451-A545-F2101DFD2C26}" type="slidenum">
              <a:rPr lang="en-US" smtClean="0"/>
              <a:t>‹#›</a:t>
            </a:fld>
            <a:endParaRPr lang="en-US"/>
          </a:p>
        </p:txBody>
      </p:sp>
    </p:spTree>
    <p:extLst>
      <p:ext uri="{BB962C8B-B14F-4D97-AF65-F5344CB8AC3E}">
        <p14:creationId xmlns:p14="http://schemas.microsoft.com/office/powerpoint/2010/main" val="2916500818"/>
      </p:ext>
    </p:extLst>
  </p:cSld>
  <p:clrMap bg1="dk1" tx1="lt1" bg2="dk2" tx2="lt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 id="2147483792" r:id="rId12"/>
    <p:sldLayoutId id="2147483793" r:id="rId13"/>
    <p:sldLayoutId id="2147483794" r:id="rId14"/>
    <p:sldLayoutId id="2147483795" r:id="rId15"/>
    <p:sldLayoutId id="2147483796" r:id="rId16"/>
    <p:sldLayoutId id="2147483797"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 Future Multi-Media Artist and Animator</a:t>
            </a:r>
            <a:endParaRPr lang="en-US" dirty="0"/>
          </a:p>
        </p:txBody>
      </p:sp>
      <p:sp>
        <p:nvSpPr>
          <p:cNvPr id="3" name="Subtitle 2"/>
          <p:cNvSpPr>
            <a:spLocks noGrp="1"/>
          </p:cNvSpPr>
          <p:nvPr>
            <p:ph type="subTitle" idx="1"/>
          </p:nvPr>
        </p:nvSpPr>
        <p:spPr/>
        <p:txBody>
          <a:bodyPr/>
          <a:lstStyle/>
          <a:p>
            <a:r>
              <a:rPr lang="en-US" dirty="0" smtClean="0"/>
              <a:t>Jonathan </a:t>
            </a:r>
            <a:r>
              <a:rPr lang="en-US" dirty="0" err="1" smtClean="0"/>
              <a:t>Criollo</a:t>
            </a:r>
            <a:r>
              <a:rPr lang="en-US" dirty="0" smtClean="0"/>
              <a:t> </a:t>
            </a:r>
          </a:p>
        </p:txBody>
      </p:sp>
    </p:spTree>
    <p:extLst>
      <p:ext uri="{BB962C8B-B14F-4D97-AF65-F5344CB8AC3E}">
        <p14:creationId xmlns:p14="http://schemas.microsoft.com/office/powerpoint/2010/main" val="14393500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F000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Multi-Media Artist and Animator</a:t>
            </a:r>
            <a:endParaRPr lang="en-US" dirty="0"/>
          </a:p>
        </p:txBody>
      </p:sp>
      <p:sp>
        <p:nvSpPr>
          <p:cNvPr id="3" name="Content Placeholder 2"/>
          <p:cNvSpPr>
            <a:spLocks noGrp="1"/>
          </p:cNvSpPr>
          <p:nvPr>
            <p:ph idx="1"/>
          </p:nvPr>
        </p:nvSpPr>
        <p:spPr/>
        <p:txBody>
          <a:bodyPr/>
          <a:lstStyle/>
          <a:p>
            <a:pPr marL="0" indent="0">
              <a:buNone/>
            </a:pPr>
            <a:r>
              <a:rPr lang="en-US" dirty="0" smtClean="0"/>
              <a:t>Multi-Media Artist and Animators work mostly on movies and videos</a:t>
            </a:r>
          </a:p>
          <a:p>
            <a:pPr marL="0" indent="0">
              <a:buNone/>
            </a:pPr>
            <a:r>
              <a:rPr lang="en-US" dirty="0" smtClean="0"/>
              <a:t>and computer games. Some work on advertising. They draw by hand and use computers to create the series of pictures that form the animated images or special effects seen in movies</a:t>
            </a:r>
            <a:endParaRPr lang="en-US" dirty="0"/>
          </a:p>
        </p:txBody>
      </p:sp>
    </p:spTree>
    <p:extLst>
      <p:ext uri="{BB962C8B-B14F-4D97-AF65-F5344CB8AC3E}">
        <p14:creationId xmlns:p14="http://schemas.microsoft.com/office/powerpoint/2010/main" val="24197268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Duties &amp; Responsibilities</a:t>
            </a:r>
            <a:endParaRPr lang="en-US" dirty="0"/>
          </a:p>
        </p:txBody>
      </p:sp>
      <p:sp>
        <p:nvSpPr>
          <p:cNvPr id="3" name="Content Placeholder 2"/>
          <p:cNvSpPr>
            <a:spLocks noGrp="1"/>
          </p:cNvSpPr>
          <p:nvPr>
            <p:ph idx="1"/>
          </p:nvPr>
        </p:nvSpPr>
        <p:spPr/>
        <p:txBody>
          <a:bodyPr/>
          <a:lstStyle/>
          <a:p>
            <a:r>
              <a:rPr lang="en-US" dirty="0" smtClean="0"/>
              <a:t>According to Career View, a Multi-Media Artist and Animator performs the following duties and responsibilities:</a:t>
            </a:r>
          </a:p>
          <a:p>
            <a:r>
              <a:rPr lang="en-US" dirty="0" smtClean="0"/>
              <a:t>1.Drawing graphics and animation using both pens and computers.</a:t>
            </a:r>
          </a:p>
          <a:p>
            <a:r>
              <a:rPr lang="en-US" dirty="0" smtClean="0"/>
              <a:t>2.Use  computers to make these images move.</a:t>
            </a:r>
          </a:p>
          <a:p>
            <a:r>
              <a:rPr lang="en-US" dirty="0" smtClean="0"/>
              <a:t>3.Create basic designs, drawings, and illustration </a:t>
            </a:r>
          </a:p>
          <a:p>
            <a:r>
              <a:rPr lang="en-US" dirty="0" smtClean="0"/>
              <a:t>4.Make presentation.</a:t>
            </a:r>
          </a:p>
          <a:p>
            <a:r>
              <a:rPr lang="en-US" dirty="0" smtClean="0"/>
              <a:t>5.Work closely with a team of people with different skills</a:t>
            </a:r>
          </a:p>
        </p:txBody>
      </p:sp>
    </p:spTree>
    <p:extLst>
      <p:ext uri="{BB962C8B-B14F-4D97-AF65-F5344CB8AC3E}">
        <p14:creationId xmlns:p14="http://schemas.microsoft.com/office/powerpoint/2010/main" val="26932609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Working Conditions</a:t>
            </a:r>
            <a:endParaRPr lang="en-US" dirty="0"/>
          </a:p>
        </p:txBody>
      </p:sp>
      <p:sp>
        <p:nvSpPr>
          <p:cNvPr id="3" name="Content Placeholder 2"/>
          <p:cNvSpPr>
            <a:spLocks noGrp="1"/>
          </p:cNvSpPr>
          <p:nvPr>
            <p:ph idx="1"/>
          </p:nvPr>
        </p:nvSpPr>
        <p:spPr/>
        <p:txBody>
          <a:bodyPr/>
          <a:lstStyle/>
          <a:p>
            <a:pPr marL="0" indent="0">
              <a:buNone/>
            </a:pPr>
            <a:r>
              <a:rPr lang="en-US" dirty="0" smtClean="0"/>
              <a:t>According to Career View, a Multi-Media Artist and Animator works under the following conditions:</a:t>
            </a:r>
            <a:endParaRPr lang="en-US" dirty="0"/>
          </a:p>
          <a:p>
            <a:pPr marL="0" indent="0">
              <a:buNone/>
            </a:pPr>
            <a:r>
              <a:rPr lang="en-US" dirty="0" smtClean="0"/>
              <a:t>1. Most work for movie, television, or video companies</a:t>
            </a:r>
          </a:p>
          <a:p>
            <a:pPr marL="0" indent="0">
              <a:buNone/>
            </a:pPr>
            <a:r>
              <a:rPr lang="en-US" dirty="0" smtClean="0"/>
              <a:t>2.Some work for advertising</a:t>
            </a:r>
          </a:p>
          <a:p>
            <a:pPr marL="0" indent="0">
              <a:buNone/>
            </a:pPr>
            <a:r>
              <a:rPr lang="en-US" dirty="0" smtClean="0"/>
              <a:t>3.They usually work in an office with a computer and drawing table</a:t>
            </a:r>
          </a:p>
        </p:txBody>
      </p:sp>
    </p:spTree>
    <p:extLst>
      <p:ext uri="{BB962C8B-B14F-4D97-AF65-F5344CB8AC3E}">
        <p14:creationId xmlns:p14="http://schemas.microsoft.com/office/powerpoint/2010/main" val="8509771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Education/Training/Skills</a:t>
            </a:r>
            <a:endParaRPr lang="en-US" dirty="0"/>
          </a:p>
        </p:txBody>
      </p:sp>
      <p:sp>
        <p:nvSpPr>
          <p:cNvPr id="3" name="Content Placeholder 2"/>
          <p:cNvSpPr>
            <a:spLocks noGrp="1"/>
          </p:cNvSpPr>
          <p:nvPr>
            <p:ph idx="1"/>
          </p:nvPr>
        </p:nvSpPr>
        <p:spPr/>
        <p:txBody>
          <a:bodyPr/>
          <a:lstStyle/>
          <a:p>
            <a:r>
              <a:rPr lang="en-US" dirty="0" smtClean="0"/>
              <a:t>According to Career View, A Multi-Media Artist and Animator will need the following education, training, and skills:</a:t>
            </a:r>
          </a:p>
          <a:p>
            <a:r>
              <a:rPr lang="en-US" dirty="0" smtClean="0"/>
              <a:t>1. Most have a Bachelor’s Degree.</a:t>
            </a:r>
          </a:p>
          <a:p>
            <a:r>
              <a:rPr lang="en-US" dirty="0" smtClean="0"/>
              <a:t>2. It is important to be able to get your work done on time, so organizing is an important skill.</a:t>
            </a:r>
          </a:p>
          <a:p>
            <a:endParaRPr lang="en-US" dirty="0" smtClean="0"/>
          </a:p>
          <a:p>
            <a:r>
              <a:rPr lang="en-US" dirty="0" smtClean="0"/>
              <a:t>1. Some have college , but lots of on-the-job experience.</a:t>
            </a:r>
          </a:p>
          <a:p>
            <a:endParaRPr lang="en-US" dirty="0"/>
          </a:p>
          <a:p>
            <a:r>
              <a:rPr lang="en-US" dirty="0" smtClean="0"/>
              <a:t>1. Active listening</a:t>
            </a:r>
          </a:p>
          <a:p>
            <a:r>
              <a:rPr lang="en-US" dirty="0" smtClean="0"/>
              <a:t>2. Reading comprehension</a:t>
            </a:r>
          </a:p>
        </p:txBody>
      </p:sp>
    </p:spTree>
    <p:extLst>
      <p:ext uri="{BB962C8B-B14F-4D97-AF65-F5344CB8AC3E}">
        <p14:creationId xmlns:p14="http://schemas.microsoft.com/office/powerpoint/2010/main" val="13811032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Earnings</a:t>
            </a:r>
            <a:endParaRPr lang="en-US" dirty="0"/>
          </a:p>
        </p:txBody>
      </p:sp>
      <p:sp>
        <p:nvSpPr>
          <p:cNvPr id="3" name="Content Placeholder 2"/>
          <p:cNvSpPr>
            <a:spLocks noGrp="1"/>
          </p:cNvSpPr>
          <p:nvPr>
            <p:ph idx="1"/>
          </p:nvPr>
        </p:nvSpPr>
        <p:spPr/>
        <p:txBody>
          <a:bodyPr/>
          <a:lstStyle/>
          <a:p>
            <a:r>
              <a:rPr lang="en-US" dirty="0" smtClean="0"/>
              <a:t>According to Career View, a Multi-Media Artist and Animator will earn, on average,</a:t>
            </a:r>
          </a:p>
          <a:p>
            <a:pPr marL="0" indent="0">
              <a:buNone/>
            </a:pPr>
            <a:r>
              <a:rPr lang="en-US" dirty="0" smtClean="0"/>
              <a:t>$82,170</a:t>
            </a:r>
            <a:endParaRPr lang="en-US" dirty="0"/>
          </a:p>
        </p:txBody>
      </p:sp>
    </p:spTree>
    <p:extLst>
      <p:ext uri="{BB962C8B-B14F-4D97-AF65-F5344CB8AC3E}">
        <p14:creationId xmlns:p14="http://schemas.microsoft.com/office/powerpoint/2010/main" val="21268227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a:xfrm>
            <a:off x="963616" y="1795011"/>
            <a:ext cx="8946541" cy="4195481"/>
          </a:xfrm>
        </p:spPr>
        <p:txBody>
          <a:bodyPr/>
          <a:lstStyle/>
          <a:p>
            <a:r>
              <a:rPr lang="en-US" dirty="0" smtClean="0"/>
              <a:t>1. The career makes the world a better place because some </a:t>
            </a:r>
            <a:r>
              <a:rPr lang="en-US" dirty="0" smtClean="0"/>
              <a:t>people need something to buy like food, drinks, and water to help  them survive.</a:t>
            </a:r>
          </a:p>
          <a:p>
            <a:r>
              <a:rPr lang="en-US" dirty="0" smtClean="0"/>
              <a:t>2. Yes, because I would need items for my family when I grow up. </a:t>
            </a:r>
          </a:p>
          <a:p>
            <a:r>
              <a:rPr lang="en-US" dirty="0" smtClean="0"/>
              <a:t>3. It is important to study hard because the education I have at school is going to help me when </a:t>
            </a:r>
            <a:r>
              <a:rPr lang="en-US" dirty="0" smtClean="0"/>
              <a:t>I become a Multi-Media Artist and Animator.</a:t>
            </a:r>
          </a:p>
          <a:p>
            <a:r>
              <a:rPr lang="en-US" dirty="0" smtClean="0"/>
              <a:t>4. I would participate in the activity of drawing or painting because when I grow up I will be an amazing animator.</a:t>
            </a:r>
            <a:endParaRPr lang="en-US" dirty="0"/>
          </a:p>
        </p:txBody>
      </p:sp>
    </p:spTree>
    <p:extLst>
      <p:ext uri="{BB962C8B-B14F-4D97-AF65-F5344CB8AC3E}">
        <p14:creationId xmlns:p14="http://schemas.microsoft.com/office/powerpoint/2010/main" val="24742199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Sources</a:t>
            </a:r>
            <a:endParaRPr lang="en-US" dirty="0"/>
          </a:p>
        </p:txBody>
      </p:sp>
      <p:sp>
        <p:nvSpPr>
          <p:cNvPr id="3" name="Content Placeholder 2"/>
          <p:cNvSpPr>
            <a:spLocks noGrp="1"/>
          </p:cNvSpPr>
          <p:nvPr>
            <p:ph idx="1"/>
          </p:nvPr>
        </p:nvSpPr>
        <p:spPr/>
        <p:txBody>
          <a:bodyPr/>
          <a:lstStyle/>
          <a:p>
            <a:r>
              <a:rPr lang="en-US" dirty="0" smtClean="0"/>
              <a:t>Caree</a:t>
            </a:r>
            <a:r>
              <a:rPr lang="en-US" dirty="0" smtClean="0"/>
              <a:t>r View</a:t>
            </a:r>
          </a:p>
          <a:p>
            <a:r>
              <a:rPr lang="en-US" smtClean="0"/>
              <a:t>Career Zone</a:t>
            </a:r>
            <a:endParaRPr lang="en-US" dirty="0"/>
          </a:p>
        </p:txBody>
      </p:sp>
    </p:spTree>
    <p:extLst>
      <p:ext uri="{BB962C8B-B14F-4D97-AF65-F5344CB8AC3E}">
        <p14:creationId xmlns:p14="http://schemas.microsoft.com/office/powerpoint/2010/main" val="409729787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167</TotalTime>
  <Words>357</Words>
  <Application>Microsoft Office PowerPoint</Application>
  <PresentationFormat>Widescreen</PresentationFormat>
  <Paragraphs>37</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Century Gothic</vt:lpstr>
      <vt:lpstr>Wingdings 3</vt:lpstr>
      <vt:lpstr>Ion</vt:lpstr>
      <vt:lpstr>A Future Multi-Media Artist and Animator</vt:lpstr>
      <vt:lpstr>Multi-Media Artist and Animator</vt:lpstr>
      <vt:lpstr>Duties &amp; Responsibilities</vt:lpstr>
      <vt:lpstr>Working Conditions</vt:lpstr>
      <vt:lpstr>Education/Training/Skills</vt:lpstr>
      <vt:lpstr>Earnings</vt:lpstr>
      <vt:lpstr>Conclusion</vt:lpstr>
      <vt:lpstr>Sources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Future Multi-Media Artist and Animator</dc:title>
  <dc:creator>FairleyES Student</dc:creator>
  <cp:lastModifiedBy>FairleyES Student</cp:lastModifiedBy>
  <cp:revision>17</cp:revision>
  <dcterms:created xsi:type="dcterms:W3CDTF">2016-01-15T16:58:55Z</dcterms:created>
  <dcterms:modified xsi:type="dcterms:W3CDTF">2016-02-26T17:13:31Z</dcterms:modified>
</cp:coreProperties>
</file>