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4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0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4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4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2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5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7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0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5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1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41564D6-86E1-4B04-B1EB-62F962EC6AF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9B43E15-D474-4A1C-9100-9AE47F00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66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6" name="explode.wav"/>
          </p:stSnd>
        </p:sndAc>
      </p:transition>
    </mc:Choice>
    <mc:Fallback xmlns="">
      <p:transition spd="slow">
        <p:fade/>
        <p:sndAc>
          <p:stSnd>
            <p:snd r:embed="rId17" name="explode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acareerview.org/k5/check-it/kids-search/occupation.cfm?id=9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811" y="432553"/>
            <a:ext cx="9144000" cy="2387600"/>
          </a:xfrm>
        </p:spPr>
        <p:txBody>
          <a:bodyPr/>
          <a:lstStyle/>
          <a:p>
            <a:r>
              <a:rPr lang="en-US" dirty="0" smtClean="0"/>
              <a:t>A Future Fashion Designer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811" y="5202238"/>
            <a:ext cx="9144000" cy="1655762"/>
          </a:xfrm>
        </p:spPr>
        <p:txBody>
          <a:bodyPr/>
          <a:lstStyle/>
          <a:p>
            <a:r>
              <a:rPr lang="en-US" dirty="0" smtClean="0"/>
              <a:t>Madison  Mosby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6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Fashion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Fashion Designer researches the style and periods of clothing . They also designs clothing for films and theatrical productions.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9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Duties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Career VIEW, a Fashion Designer performs the following duties and responsibilities:</a:t>
            </a:r>
          </a:p>
          <a:p>
            <a:r>
              <a:rPr lang="en-US" dirty="0" smtClean="0"/>
              <a:t>Research new trends in clothing</a:t>
            </a:r>
          </a:p>
          <a:p>
            <a:r>
              <a:rPr lang="en-US" dirty="0" smtClean="0"/>
              <a:t>Sketch new fashion designs</a:t>
            </a:r>
          </a:p>
          <a:p>
            <a:r>
              <a:rPr lang="en-US" dirty="0" smtClean="0"/>
              <a:t>Make patterns for sewing</a:t>
            </a:r>
          </a:p>
          <a:p>
            <a:r>
              <a:rPr lang="en-US" dirty="0" smtClean="0"/>
              <a:t>Create a sample for a model to wear</a:t>
            </a:r>
          </a:p>
          <a:p>
            <a:r>
              <a:rPr lang="en-US" dirty="0" smtClean="0"/>
              <a:t>Make final changes to their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3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Career VIEW, a Fashion Designer works under the following conditions: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Fashion Designers work under a place called “ Fashion House”</a:t>
            </a:r>
          </a:p>
          <a:p>
            <a:pPr marL="0" indent="0">
              <a:buNone/>
            </a:pPr>
            <a:r>
              <a:rPr lang="en-US" dirty="0" smtClean="0"/>
              <a:t>Fashion Designers work 40 hours </a:t>
            </a:r>
            <a:r>
              <a:rPr lang="en-US" smtClean="0"/>
              <a:t>a week.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Training/Education/Skills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need to finish a basic art in college </a:t>
            </a:r>
          </a:p>
          <a:p>
            <a:r>
              <a:rPr lang="en-US" dirty="0" smtClean="0"/>
              <a:t>Student need to show sketches before designing</a:t>
            </a:r>
          </a:p>
          <a:p>
            <a:r>
              <a:rPr lang="en-US" dirty="0" smtClean="0"/>
              <a:t>Students usually need a two year degree in college</a:t>
            </a:r>
          </a:p>
          <a:p>
            <a:r>
              <a:rPr lang="en-US" dirty="0"/>
              <a:t> </a:t>
            </a:r>
            <a:r>
              <a:rPr lang="en-US" dirty="0" smtClean="0"/>
              <a:t>Active listening</a:t>
            </a:r>
          </a:p>
          <a:p>
            <a:r>
              <a:rPr lang="en-US" dirty="0" smtClean="0"/>
              <a:t>Judgment and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3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Fashion Designers earn between $73,270,$132,370, and $129,200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043" y="570755"/>
            <a:ext cx="10571998" cy="409548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32" y="3295135"/>
            <a:ext cx="10445579" cy="2125362"/>
          </a:xfrm>
        </p:spPr>
        <p:txBody>
          <a:bodyPr numCol="2">
            <a:noAutofit/>
          </a:bodyPr>
          <a:lstStyle/>
          <a:p>
            <a:r>
              <a:rPr lang="en-US" dirty="0" smtClean="0"/>
              <a:t>A Fashion Designer makes the world a better place by giving new clothing to people who need or who wants to buy fashion.</a:t>
            </a:r>
          </a:p>
          <a:p>
            <a:r>
              <a:rPr lang="en-US" dirty="0" smtClean="0"/>
              <a:t>Yes, because I’d like to make fashion and I want people to buy my fashion.</a:t>
            </a:r>
          </a:p>
          <a:p>
            <a:r>
              <a:rPr lang="en-US" dirty="0" smtClean="0"/>
              <a:t>It is important now ,so later we can go ahead and get a degree in college and so we can be what we want to be.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can be in a designing club, sewing club, and art club.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1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 is Virginia Career View</a:t>
            </a:r>
          </a:p>
          <a:p>
            <a:r>
              <a:rPr lang="en-US" dirty="0" smtClean="0"/>
              <a:t>Mssmithcareerwebquest.weebly.com</a:t>
            </a:r>
          </a:p>
          <a:p>
            <a:r>
              <a:rPr lang="en-US" dirty="0" smtClean="0"/>
              <a:t>Virginia Career View</a:t>
            </a:r>
          </a:p>
          <a:p>
            <a:r>
              <a:rPr lang="en-US" dirty="0" smtClean="0"/>
              <a:t>12/13/2015</a:t>
            </a:r>
          </a:p>
          <a:p>
            <a:r>
              <a:rPr lang="en-US" dirty="0" smtClean="0">
                <a:hlinkClick r:id="rId3"/>
              </a:rPr>
              <a:t>http://vacareerview.org/k5/check-it/kids-search/occupation.cfm?id=90</a:t>
            </a:r>
            <a:endParaRPr lang="en-US" dirty="0" smtClean="0"/>
          </a:p>
          <a:p>
            <a:r>
              <a:rPr lang="en-US" dirty="0" smtClean="0"/>
              <a:t>Virginia Career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7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77</TotalTime>
  <Words>258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A Future Fashion Designer</vt:lpstr>
      <vt:lpstr>Fashion Designer</vt:lpstr>
      <vt:lpstr>Duties and Responsibilities</vt:lpstr>
      <vt:lpstr>Working Conditions</vt:lpstr>
      <vt:lpstr>Training/Education/Skills</vt:lpstr>
      <vt:lpstr>Earnings</vt:lpstr>
      <vt:lpstr>Conclusion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Future Fashion Designer</dc:title>
  <dc:creator>FairleyES Student</dc:creator>
  <cp:lastModifiedBy>FairleyES Student</cp:lastModifiedBy>
  <cp:revision>12</cp:revision>
  <dcterms:created xsi:type="dcterms:W3CDTF">2016-01-26T15:08:05Z</dcterms:created>
  <dcterms:modified xsi:type="dcterms:W3CDTF">2016-02-29T15:36:08Z</dcterms:modified>
</cp:coreProperties>
</file>