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00FF"/>
    <a:srgbClr val="00FFFF"/>
    <a:srgbClr val="FF3300"/>
    <a:srgbClr val="009900"/>
    <a:srgbClr val="3333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BFB60D-5775-402A-942F-57305567855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D10237-BE20-4A52-BB02-FD6D847C113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040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60D-5775-402A-942F-57305567855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0237-BE20-4A52-BB02-FD6D847C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8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60D-5775-402A-942F-57305567855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0237-BE20-4A52-BB02-FD6D847C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2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60D-5775-402A-942F-57305567855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0237-BE20-4A52-BB02-FD6D847C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0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4BFB60D-5775-402A-942F-57305567855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D10237-BE20-4A52-BB02-FD6D847C113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2999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60D-5775-402A-942F-57305567855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0237-BE20-4A52-BB02-FD6D847C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882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60D-5775-402A-942F-57305567855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0237-BE20-4A52-BB02-FD6D847C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511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60D-5775-402A-942F-57305567855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0237-BE20-4A52-BB02-FD6D847C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8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60D-5775-402A-942F-57305567855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0237-BE20-4A52-BB02-FD6D847C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7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4BFB60D-5775-402A-942F-57305567855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DD10237-BE20-4A52-BB02-FD6D847C11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8302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4BFB60D-5775-402A-942F-57305567855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DD10237-BE20-4A52-BB02-FD6D847C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1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4BFB60D-5775-402A-942F-57305567855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D10237-BE20-4A52-BB02-FD6D847C11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580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-408214"/>
            <a:ext cx="10318418" cy="5901590"/>
          </a:xfrm>
        </p:spPr>
        <p:txBody>
          <a:bodyPr/>
          <a:lstStyle/>
          <a:p>
            <a:r>
              <a:rPr lang="en-US" dirty="0" smtClean="0"/>
              <a:t>A future	</a:t>
            </a:r>
            <a:br>
              <a:rPr lang="en-US" dirty="0" smtClean="0"/>
            </a:br>
            <a:r>
              <a:rPr lang="en-US" dirty="0" smtClean="0"/>
              <a:t>football player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Mario </a:t>
            </a:r>
            <a:r>
              <a:rPr lang="en-US" dirty="0" smtClean="0"/>
              <a:t>Netters Jr.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402" y="4466773"/>
            <a:ext cx="2521539" cy="2325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15" y="281074"/>
            <a:ext cx="2527659" cy="226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7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 </a:t>
            </a:r>
            <a:r>
              <a:rPr lang="en-US" dirty="0" smtClean="0"/>
              <a:t>Player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Athletes and sports competitors in sports events as part of a team or alone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007" y="3208233"/>
            <a:ext cx="3060336" cy="24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7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 &amp;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According to Virginia Career VIEW, a football player performs the following duties &amp; responsibilities: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Plays sports games.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Exercises and practices.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Is part of a team.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48" y="2889909"/>
            <a:ext cx="3138121" cy="340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According to Virginia Career VIEW, a football player works under the following  conditions: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Most practice outdoors for many sports.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Some practice indoors.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44" y="3310426"/>
            <a:ext cx="4286250" cy="28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5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Education/Training  &amp;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According to Virginia Career </a:t>
            </a:r>
            <a:r>
              <a:rPr lang="en-US" dirty="0" smtClean="0">
                <a:solidFill>
                  <a:schemeClr val="bg1"/>
                </a:solidFill>
              </a:rPr>
              <a:t>VEIW… a </a:t>
            </a:r>
            <a:r>
              <a:rPr lang="en-US" dirty="0" smtClean="0">
                <a:solidFill>
                  <a:schemeClr val="bg1"/>
                </a:solidFill>
              </a:rPr>
              <a:t>football will  need the following education and </a:t>
            </a:r>
            <a:r>
              <a:rPr lang="en-US" dirty="0" smtClean="0">
                <a:solidFill>
                  <a:schemeClr val="bg1"/>
                </a:solidFill>
              </a:rPr>
              <a:t>training.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Most professional athletes have a bachelor’s degree.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Few professional athlete are recruited out of high school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Most must at least a high school diploma.                 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660" y="3686665"/>
            <a:ext cx="4286250" cy="29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378" y="269421"/>
            <a:ext cx="10178322" cy="1784710"/>
          </a:xfrm>
        </p:spPr>
        <p:txBody>
          <a:bodyPr/>
          <a:lstStyle/>
          <a:p>
            <a:r>
              <a:rPr lang="en-US" dirty="0" smtClean="0"/>
              <a:t>Earnings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49187"/>
            <a:ext cx="10178322" cy="359359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According to Career Zone , a football player will earn , an average, $120,920.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41" y="2622061"/>
            <a:ext cx="4485214" cy="42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“Athlete/sports’’. Virginia Career VEIW.  VirginiaCareerveiw.30 Nov. 15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http://virginiacareerveiw.org/k5/check-it/kids-search/occupation.cfm?id=36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462" y="3285855"/>
            <a:ext cx="1750646" cy="27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 A Football player makes the world a better place by…giving joy and by inspiring a whole bunch of people and making their dreams come true they also help kids achieve their dreams.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After my research, I would like to become a football player because…I get to achieve all of my goals ,and I get to have the chance to become a legend at football for a team called New York Giants.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It is important to study and get a good education now because… I can get recruited right out of  high school.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Activities I can participate in now to prepare for my career are…join in other occasion that has to deal with football and run track.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171" y="4725588"/>
            <a:ext cx="2567598" cy="21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7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168</TotalTime>
  <Words>289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Badge</vt:lpstr>
      <vt:lpstr>A future  football player  </vt:lpstr>
      <vt:lpstr>Football Player</vt:lpstr>
      <vt:lpstr>Duties &amp; Responsibilities</vt:lpstr>
      <vt:lpstr>Working Conditions</vt:lpstr>
      <vt:lpstr>Education/Training  &amp; Skills</vt:lpstr>
      <vt:lpstr>Earnings </vt:lpstr>
      <vt:lpstr>Sources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Future Football Player</dc:title>
  <dc:creator>FairleyES Student</dc:creator>
  <cp:lastModifiedBy>FairleyES Student</cp:lastModifiedBy>
  <cp:revision>38</cp:revision>
  <dcterms:created xsi:type="dcterms:W3CDTF">2016-01-14T15:03:25Z</dcterms:created>
  <dcterms:modified xsi:type="dcterms:W3CDTF">2016-03-03T15:34:48Z</dcterms:modified>
</cp:coreProperties>
</file>