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  <a:srgbClr val="FF00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2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3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6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71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03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2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7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8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7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8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8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D00411-02E4-41AF-BF27-CE8FFE96224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D3E834-CF78-478A-AD06-C2F8B3C3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3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Future FBI Agent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Trinity Applewhite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dtsft.files.wordpress.com/2013/08/dtsft-white-coll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418" y="382158"/>
            <a:ext cx="3307078" cy="247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6h6efYATVi2fr9K0OiEoMG5ZAjCru5WM_IAfN--h62VjpzPkX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983" y="4610087"/>
            <a:ext cx="2517017" cy="22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7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741139"/>
            <a:ext cx="10018713" cy="3124201"/>
          </a:xfrm>
        </p:spPr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FBI Agents solve crimes and help to make sure that the right people are punished for breaking the law.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FBI Agent</a:t>
            </a:r>
            <a:endParaRPr lang="en-US" dirty="0">
              <a:solidFill>
                <a:srgbClr val="00CC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298" y="850557"/>
            <a:ext cx="2845056" cy="27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5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Duties &amp; Responsibilities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According to Virginia Career VIEW, an FBI Agent performs the following duties and responsibilities: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Talk to people about a crime.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Take pictures or videos of people who might have broken the law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Read lots of papers and do research on the internet.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1026" name="Picture 2" descr="https://s3.amazonaws.com/churchplantmedia-cms/redeemer_fellowship_church/simple-spy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63" y="4431957"/>
            <a:ext cx="2561037" cy="242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96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Working Conditions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According to Virginia Career VIEW, an FBI Agent works under the following conditions: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CCFF"/>
                </a:solidFill>
              </a:rPr>
              <a:t>Most work for the police or for the government , like the FBI.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CCFF"/>
                </a:solidFill>
              </a:rPr>
              <a:t>Some work for companies.	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CCFF"/>
                </a:solidFill>
              </a:rPr>
              <a:t>They work as many hours as needed to solve a crime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14119" cy="297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Education/Training/Skills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According to Virginia Career VIEW and Career Zone, an FBI Agent will need the following education, training, and / or skills: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Many have served in the military.</a:t>
            </a:r>
            <a:endParaRPr lang="en-US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Most criminal Investigator and Special Agent has a 4-year degree.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Critical Thinking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Complex Problem Solving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Social Perceptiveness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This job requires taking classes after school  to learn new things.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32886" cy="247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0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Earnings 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According to Career Zone, an FBI Agent will earn, on average $70,620-131,120</a:t>
            </a:r>
            <a:endParaRPr lang="en-US" dirty="0">
              <a:solidFill>
                <a:srgbClr val="00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724" y="0"/>
            <a:ext cx="3369276" cy="33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4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 FBI Agent makes the world a better place by protecting people from criminals. FBI Agents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top criminals from breaking the law.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my research, I would like to become a FBI Agent because I like to help people feel more safer at any place they are at. I want to stop people from hurting each other and hurting kids that didn’t do anything to get hurt.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important to study and get good education now because when I get my education and study a lot I learn more and understand what I have to do to become what I want to become. So I can go to college and pass all my tests to become a FBI Agent.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Activities I can participate in now to prepare for my career are that I can join my neighborhood watch or I can join the Jr. Police Department.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00151" cy="229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4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Sources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FF"/>
                </a:solidFill>
              </a:rPr>
              <a:t>“Criminals Investigator and Special Agent.” </a:t>
            </a:r>
            <a:r>
              <a:rPr lang="en-US" i="1" dirty="0" smtClean="0">
                <a:solidFill>
                  <a:srgbClr val="00CCFF"/>
                </a:solidFill>
              </a:rPr>
              <a:t>Virginia Career View</a:t>
            </a:r>
            <a:r>
              <a:rPr lang="en-US" dirty="0" smtClean="0">
                <a:solidFill>
                  <a:srgbClr val="00CCFF"/>
                </a:solidFill>
              </a:rPr>
              <a:t>. Virginia Career View. </a:t>
            </a:r>
            <a:r>
              <a:rPr lang="en-US" sz="3200" dirty="0" smtClean="0">
                <a:solidFill>
                  <a:srgbClr val="00CCFF"/>
                </a:solidFill>
              </a:rPr>
              <a:t>10</a:t>
            </a:r>
            <a:r>
              <a:rPr lang="en-US" dirty="0" smtClean="0">
                <a:solidFill>
                  <a:srgbClr val="00CCFF"/>
                </a:solidFill>
              </a:rPr>
              <a:t> DEC </a:t>
            </a:r>
            <a:r>
              <a:rPr lang="en-US" sz="3200" dirty="0" smtClean="0">
                <a:solidFill>
                  <a:srgbClr val="00CCFF"/>
                </a:solidFill>
              </a:rPr>
              <a:t>201</a:t>
            </a:r>
            <a:r>
              <a:rPr lang="en-US" sz="2800" dirty="0" smtClean="0">
                <a:solidFill>
                  <a:srgbClr val="00CCFF"/>
                </a:solidFill>
              </a:rPr>
              <a:t>5</a:t>
            </a:r>
            <a:r>
              <a:rPr lang="en-US" dirty="0" smtClean="0">
                <a:solidFill>
                  <a:srgbClr val="00CCFF"/>
                </a:solidFill>
              </a:rPr>
              <a:t>. http://vacareerview.org/k5/check-it/kids-search/occupation.cfm?id=84</a:t>
            </a:r>
            <a:endParaRPr lang="en-US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373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A Future FBI Agent</vt:lpstr>
      <vt:lpstr>FBI Agent</vt:lpstr>
      <vt:lpstr>Duties &amp; Responsibilities</vt:lpstr>
      <vt:lpstr>Working Conditions</vt:lpstr>
      <vt:lpstr>Education/Training/Skills</vt:lpstr>
      <vt:lpstr>Earnings </vt:lpstr>
      <vt:lpstr>Conclusion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Future FBI Agent</dc:title>
  <dc:creator>FairleyES Student</dc:creator>
  <cp:lastModifiedBy>FairleyES Student</cp:lastModifiedBy>
  <cp:revision>25</cp:revision>
  <dcterms:created xsi:type="dcterms:W3CDTF">2016-01-14T15:03:32Z</dcterms:created>
  <dcterms:modified xsi:type="dcterms:W3CDTF">2016-03-03T15:28:00Z</dcterms:modified>
</cp:coreProperties>
</file>